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4" r:id="rId3"/>
    <p:sldId id="290" r:id="rId4"/>
    <p:sldId id="257" r:id="rId5"/>
    <p:sldId id="293" r:id="rId6"/>
    <p:sldId id="258" r:id="rId7"/>
    <p:sldId id="262" r:id="rId8"/>
    <p:sldId id="284" r:id="rId9"/>
    <p:sldId id="285" r:id="rId10"/>
    <p:sldId id="286" r:id="rId11"/>
    <p:sldId id="287" r:id="rId12"/>
    <p:sldId id="28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92" r:id="rId27"/>
    <p:sldId id="289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5E315-6880-4CDE-BB2A-8B12422F6BDA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9D2F1-F90B-42AC-8BBB-EAC7F8760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8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9D2F1-F90B-42AC-8BBB-EAC7F8760FD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4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650C-F61E-401F-B509-3F17BC1D2E8B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4A9B-6B55-434A-9919-75CBA81C2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10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650C-F61E-401F-B509-3F17BC1D2E8B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4A9B-6B55-434A-9919-75CBA81C2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2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650C-F61E-401F-B509-3F17BC1D2E8B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4A9B-6B55-434A-9919-75CBA81C2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7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650C-F61E-401F-B509-3F17BC1D2E8B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4A9B-6B55-434A-9919-75CBA81C2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0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650C-F61E-401F-B509-3F17BC1D2E8B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4A9B-6B55-434A-9919-75CBA81C2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00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650C-F61E-401F-B509-3F17BC1D2E8B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4A9B-6B55-434A-9919-75CBA81C2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4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650C-F61E-401F-B509-3F17BC1D2E8B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4A9B-6B55-434A-9919-75CBA81C2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9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650C-F61E-401F-B509-3F17BC1D2E8B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4A9B-6B55-434A-9919-75CBA81C2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8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650C-F61E-401F-B509-3F17BC1D2E8B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4A9B-6B55-434A-9919-75CBA81C2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18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650C-F61E-401F-B509-3F17BC1D2E8B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4A9B-6B55-434A-9919-75CBA81C2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650C-F61E-401F-B509-3F17BC1D2E8B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4A9B-6B55-434A-9919-75CBA81C2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36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1650C-F61E-401F-B509-3F17BC1D2E8B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B4A9B-6B55-434A-9919-75CBA81C2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89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68960"/>
            <a:ext cx="9036496" cy="295232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«Хочу </a:t>
            </a: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</a:t>
            </a: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Останкино»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653136"/>
            <a:ext cx="5792688" cy="985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621"/>
            <a:ext cx="300061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3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8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9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395" y="0"/>
            <a:ext cx="93353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0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861048"/>
            <a:ext cx="6722288" cy="194421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Незабываемые лица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16632"/>
            <a:ext cx="29987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2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Фото Гурчен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128792" cy="6663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18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 Фото Муравь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048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Картинки по запросу фото миронова андре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8" r="1575"/>
          <a:stretch/>
        </p:blipFill>
        <p:spPr bwMode="auto">
          <a:xfrm>
            <a:off x="107504" y="88892"/>
            <a:ext cx="8964488" cy="6769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2574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 фото Виц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330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фото актеров советского российского к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1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036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Картинки по запросу фото актеров советского российского к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971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80728"/>
            <a:ext cx="8568952" cy="576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01000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561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977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13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AutoShape 2" descr="Картинки по запросу фото хабенск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01000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12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Картинки по запросу фото боярс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669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52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40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Угадай мелодию из фильма!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94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22413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 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телепередачи!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80" y="116632"/>
            <a:ext cx="29987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2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7092280" cy="367240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Приветствуем команды!</a:t>
            </a:r>
            <a:endParaRPr lang="ru-RU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0"/>
            <a:ext cx="29987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14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501008"/>
            <a:ext cx="7344816" cy="2448272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>             </a:t>
            </a:r>
            <a:r>
              <a:rPr lang="ru-RU" sz="8800" dirty="0" smtClean="0">
                <a:solidFill>
                  <a:schemeClr val="bg1"/>
                </a:solidFill>
              </a:rPr>
              <a:t>   «</a:t>
            </a:r>
            <a:r>
              <a:rPr lang="ru-RU" sz="8800" dirty="0" smtClean="0">
                <a:solidFill>
                  <a:schemeClr val="bg1"/>
                </a:solidFill>
              </a:rPr>
              <a:t>Кинохиты»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9987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41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Викторина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6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3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00" y="0"/>
            <a:ext cx="930232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7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0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артинки из  фильма электро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3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25</Words>
  <Application>Microsoft Office PowerPoint</Application>
  <PresentationFormat>Экран (4:3)</PresentationFormat>
  <Paragraphs>8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  «Хочу в Останкино»</vt:lpstr>
      <vt:lpstr>Презентация PowerPoint</vt:lpstr>
      <vt:lpstr>Приветствуем команды!</vt:lpstr>
      <vt:lpstr>                «Кинохиты»</vt:lpstr>
      <vt:lpstr>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Незабываемые лица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Угадай мелодию из фильма!</vt:lpstr>
      <vt:lpstr>из телепередачи!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Хочу в «Останкино»</dc:title>
  <dc:creator>Admin</dc:creator>
  <cp:lastModifiedBy>Admin</cp:lastModifiedBy>
  <cp:revision>22</cp:revision>
  <dcterms:created xsi:type="dcterms:W3CDTF">2016-11-07T05:52:41Z</dcterms:created>
  <dcterms:modified xsi:type="dcterms:W3CDTF">2016-11-30T09:31:39Z</dcterms:modified>
</cp:coreProperties>
</file>